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00DAF-EE22-5B3A-3923-F094289F08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3E33DB-E7E5-F766-8C0E-899846C7E5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050EF-B819-1A60-449C-DA2C391DF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16BED-F550-4659-92A5-6241254B2772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DEAAA-40A1-5DE1-1038-CDA05B873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1BCAA-F8D2-BE2E-00AF-99C784850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44AC6-72EF-41CA-9457-7F4CDC5D3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3791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739BA-9806-54F4-2CE0-D886C0D01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536141-3757-8E2A-800C-CAC7629CF3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A08B0-1950-BAEF-E6CE-6EC3A730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16BED-F550-4659-92A5-6241254B2772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525C5-C17D-1E5B-E0D3-BEFB0AA5A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9E8DF-98D1-1FA1-86CF-790F813BB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44AC6-72EF-41CA-9457-7F4CDC5D3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5315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AE3932-8D05-3F35-DAA9-7E7F020FBA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3A3FF5-C6AA-5500-3D46-C539A965CA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7E766-B843-23ED-8B98-D6659C0D6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16BED-F550-4659-92A5-6241254B2772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AD6FF-A719-1B8C-A026-C4C2D7422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3405F-45E8-88E7-A9F5-A1C57A023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44AC6-72EF-41CA-9457-7F4CDC5D3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530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F7D7A-8C2C-C0BC-45D5-AC6F6666F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6646F-CFB8-9305-8A50-82F56A6BE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4E559-BBEA-51E1-F9FF-A103E868A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16BED-F550-4659-92A5-6241254B2772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31BC8-ED47-D0EC-8383-C7F78FE0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846E6-AB71-A613-7EC7-ED3F71142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44AC6-72EF-41CA-9457-7F4CDC5D3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031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92F04-7AFC-09D9-41DF-C88D53A1A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982F11-AB73-F3F0-8A4C-26A5342AD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DFC10-4B3E-31CA-8DC7-2783ED0ED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16BED-F550-4659-92A5-6241254B2772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0C3F8C-14BF-4739-1032-D615408F2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95404-A92E-4692-6100-C2690AA0D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44AC6-72EF-41CA-9457-7F4CDC5D3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4549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1CCE2-FDE0-763E-8FBD-417B929B6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FD0A3-1858-731E-C9CC-182116ECBF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AEE3DD-0A9A-BC0A-2235-5B1BCAEDED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4AF91F-B90B-217E-9FC7-106D72547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16BED-F550-4659-92A5-6241254B2772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184221-DA14-4902-9B2C-1608355F8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0CD0FC-F1B9-10F1-55D9-AEC7D44CC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44AC6-72EF-41CA-9457-7F4CDC5D3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6051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1193E-AD3D-7A35-DA87-96D0AA8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D7A0B-4AF7-911C-A1AD-B91452830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D034C5-C42C-48A2-6CCB-352E30424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5C0275-19C3-F274-E012-F473271395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F6B1F4-78BA-624D-0DF6-B0A651D9E6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DEA4AD-EAC6-0349-81AC-D08B289CD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16BED-F550-4659-92A5-6241254B2772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75B503-B10A-EE24-0C6E-D9B6977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B0D644-D3E8-73EF-CE7B-3126C6027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44AC6-72EF-41CA-9457-7F4CDC5D3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4750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A7AAB-73C7-196B-992A-A3C0119EA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8D23C4-2C89-DDB6-6E85-E5D3AC4A6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16BED-F550-4659-92A5-6241254B2772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5FC75B-500D-C3C3-A074-FDA8DBD29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8A200-409C-9D96-D17F-D92D0CE82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44AC6-72EF-41CA-9457-7F4CDC5D3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5207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88AA6B-5356-CA25-28F2-F2AF4EE33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16BED-F550-4659-92A5-6241254B2772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08712B-CF2D-B203-18BA-A919F59B7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13157-36F0-9C37-9AD6-86A205DF9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44AC6-72EF-41CA-9457-7F4CDC5D3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6452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4453A-9AD4-863D-1B99-D7FC03642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C5898-EF44-0285-920A-01C6A0B98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02B5CE-A647-7112-ACA8-19AA6E855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ECFA3F-3ACF-E35D-BB16-08679FAC1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16BED-F550-4659-92A5-6241254B2772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17D998-784C-38DB-7396-1986EAAC2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8085E-1C15-54B0-64AC-30BC0FF41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44AC6-72EF-41CA-9457-7F4CDC5D3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1150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155A1-9277-C1BE-A15A-E3BDDCB43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63CD8B-8E0A-7214-9D9B-E4AC2EDF78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5CF131-D6D8-515E-AFFB-0F661070ED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369AA-3A5B-C7BC-2C10-02084821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16BED-F550-4659-92A5-6241254B2772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C83DDC-8621-E7D6-9E31-5707F7EFF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FCD1C1-B24A-C6FA-058D-21AAA6450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44AC6-72EF-41CA-9457-7F4CDC5D3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3853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39E831-AAF3-BE10-5686-F3EA547DF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CE0D5-C726-6290-0B63-DC15AFC4C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6164B-5035-E34B-8ACD-2B79E4AC31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C16BED-F550-4659-92A5-6241254B2772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85AB1-2174-8435-08D2-E4279B608D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FAB44-8470-C67D-F910-64355D0268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44AC6-72EF-41CA-9457-7F4CDC5D3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5253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2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0EB54-3D3E-7F73-3651-DE60FB691C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37013" y="834248"/>
            <a:ext cx="4986587" cy="16793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10FC8-CACC-76C7-6410-A263C895A9EA}"/>
              </a:ext>
            </a:extLst>
          </p:cNvPr>
          <p:cNvSpPr txBox="1"/>
          <p:nvPr/>
        </p:nvSpPr>
        <p:spPr>
          <a:xfrm>
            <a:off x="3737013" y="2785670"/>
            <a:ext cx="7502744" cy="431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11188" marR="3453454" indent="-4890" algn="ctr" defTabSz="704088">
              <a:lnSpc>
                <a:spcPct val="107000"/>
              </a:lnSpc>
              <a:spcAft>
                <a:spcPts val="1232"/>
              </a:spcAft>
            </a:pPr>
            <a:r>
              <a:rPr lang="en-IN" sz="2156" kern="1200" dirty="0">
                <a:solidFill>
                  <a:srgbClr val="2F5597"/>
                </a:solidFill>
                <a:latin typeface="Calibri" panose="020F0502020204030204" pitchFamily="34" charset="0"/>
                <a:ea typeface="+mn-ea"/>
                <a:cs typeface="+mn-cs"/>
              </a:rPr>
              <a:t>Project Title: LUDO GAME</a:t>
            </a:r>
            <a:r>
              <a:rPr lang="en-IN" sz="809" kern="120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 </a:t>
            </a:r>
            <a:endParaRPr lang="en-IN" sz="800" b="1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7A766C-5DC4-BE40-FC3B-75712E6C9224}"/>
              </a:ext>
            </a:extLst>
          </p:cNvPr>
          <p:cNvSpPr txBox="1"/>
          <p:nvPr/>
        </p:nvSpPr>
        <p:spPr>
          <a:xfrm>
            <a:off x="2570076" y="3386019"/>
            <a:ext cx="4846695" cy="310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90" marR="3453454" indent="-4890" defTabSz="704088">
              <a:lnSpc>
                <a:spcPct val="107000"/>
              </a:lnSpc>
              <a:spcAft>
                <a:spcPts val="450"/>
              </a:spcAft>
            </a:pPr>
            <a:r>
              <a:rPr lang="en-IN" sz="1386" i="1" kern="120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Submitted By: </a:t>
            </a:r>
            <a:r>
              <a:rPr lang="en-IN" sz="1386" kern="1200" baseline="-2500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en-IN" sz="847" kern="120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 </a:t>
            </a:r>
            <a:endParaRPr lang="en-IN" sz="900" b="1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5E6322-3764-281F-7043-74BF2CCF2E2C}"/>
              </a:ext>
            </a:extLst>
          </p:cNvPr>
          <p:cNvSpPr txBox="1"/>
          <p:nvPr/>
        </p:nvSpPr>
        <p:spPr>
          <a:xfrm>
            <a:off x="3684258" y="3660298"/>
            <a:ext cx="4846695" cy="1389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04088">
              <a:spcAft>
                <a:spcPts val="600"/>
              </a:spcAft>
            </a:pPr>
            <a:r>
              <a:rPr lang="en-IN" sz="138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</a:t>
            </a:r>
            <a:r>
              <a:rPr lang="en-IN" sz="1386" b="1" u="sng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</a:t>
            </a:r>
            <a:r>
              <a:rPr lang="en-IN" sz="138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	                  </a:t>
            </a:r>
            <a:r>
              <a:rPr lang="en-IN" sz="1386" b="1" u="sng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Roll No.     </a:t>
            </a:r>
            <a:r>
              <a:rPr lang="en-IN" sz="138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IN" sz="1386" b="1" u="sng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Registration No.   </a:t>
            </a:r>
          </a:p>
          <a:p>
            <a:pPr defTabSz="704088">
              <a:spcAft>
                <a:spcPts val="600"/>
              </a:spcAft>
            </a:pPr>
            <a:r>
              <a:rPr lang="en-IN" sz="138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Praveen Kumar Tiwari           RK21ZNB44 	     12104582 </a:t>
            </a:r>
          </a:p>
          <a:p>
            <a:pPr defTabSz="704088">
              <a:spcAft>
                <a:spcPts val="600"/>
              </a:spcAft>
            </a:pPr>
            <a:r>
              <a:rPr lang="en-IN" sz="138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Rahul Singh Chouhan            RK21ZNB56 	     12112405 </a:t>
            </a:r>
          </a:p>
          <a:p>
            <a:pPr defTabSz="704088">
              <a:spcAft>
                <a:spcPts val="600"/>
              </a:spcAft>
            </a:pPr>
            <a:r>
              <a:rPr lang="en-IN" sz="138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Prakash Sah 	               RK21ZNB62 	     12112811 </a:t>
            </a:r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9B76B4-03FE-1968-ABB0-409703E96EFE}"/>
              </a:ext>
            </a:extLst>
          </p:cNvPr>
          <p:cNvSpPr txBox="1"/>
          <p:nvPr/>
        </p:nvSpPr>
        <p:spPr>
          <a:xfrm>
            <a:off x="2570075" y="5181740"/>
            <a:ext cx="4846695" cy="305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04088">
              <a:spcAft>
                <a:spcPts val="600"/>
              </a:spcAft>
            </a:pPr>
            <a:r>
              <a:rPr lang="en-IN" sz="1386" i="1" kern="120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 Submitted To: 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DF3F64-914B-5CF7-BF25-2001627D9B3A}"/>
              </a:ext>
            </a:extLst>
          </p:cNvPr>
          <p:cNvSpPr txBox="1"/>
          <p:nvPr/>
        </p:nvSpPr>
        <p:spPr>
          <a:xfrm>
            <a:off x="462313" y="5452075"/>
            <a:ext cx="9790883" cy="310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13673" marR="3453454" indent="-4890" defTabSz="704088">
              <a:lnSpc>
                <a:spcPct val="107000"/>
              </a:lnSpc>
              <a:spcAft>
                <a:spcPts val="1244"/>
              </a:spcAft>
            </a:pPr>
            <a:r>
              <a:rPr lang="en-IN" sz="1386" i="1" kern="120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Professor Chandani Bhasin </a:t>
            </a:r>
            <a:endParaRPr lang="en-IN" sz="1000" b="1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C5BD4B-BD6D-6852-0B1D-CB89B7ECC3A2}"/>
              </a:ext>
            </a:extLst>
          </p:cNvPr>
          <p:cNvSpPr txBox="1"/>
          <p:nvPr/>
        </p:nvSpPr>
        <p:spPr>
          <a:xfrm>
            <a:off x="1670670" y="5697488"/>
            <a:ext cx="5453305" cy="310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90" marR="497751" indent="-4890" algn="ctr" defTabSz="704088">
              <a:lnSpc>
                <a:spcPct val="107000"/>
              </a:lnSpc>
              <a:spcAft>
                <a:spcPts val="1297"/>
              </a:spcAft>
            </a:pPr>
            <a:r>
              <a:rPr lang="en-IN" sz="1232" b="1" kern="120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Course</a:t>
            </a:r>
            <a:r>
              <a:rPr lang="en-IN" sz="1386" b="1" kern="120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 Code:CSE310 </a:t>
            </a:r>
            <a:r>
              <a:rPr lang="en-IN" sz="847" kern="120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 </a:t>
            </a:r>
            <a:endParaRPr lang="en-IN" sz="900" b="1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37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538171-E490-C017-E5A3-B1C621B28D42}"/>
              </a:ext>
            </a:extLst>
          </p:cNvPr>
          <p:cNvSpPr txBox="1"/>
          <p:nvPr/>
        </p:nvSpPr>
        <p:spPr>
          <a:xfrm>
            <a:off x="89550" y="1143832"/>
            <a:ext cx="4764505" cy="507599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algn="just"/>
            <a:r>
              <a:rPr lang="en-US" sz="3500" b="1" dirty="0"/>
              <a:t>Introduction to Ludo Game in Java</a:t>
            </a:r>
          </a:p>
          <a:p>
            <a:pPr algn="just"/>
            <a:endParaRPr lang="en-US" sz="1600" dirty="0"/>
          </a:p>
          <a:p>
            <a:pPr algn="just"/>
            <a:r>
              <a:rPr lang="en-US" sz="2400" dirty="0"/>
              <a:t>Ludo is a popular board game that has been played for generations. It is a game of strategy, luck, and skill that can be enjoyed by people of all ages.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In recent years, the game has been adapted into a digital format, allowing players to enjoy the game on their computers or mobile devices. One such adaptation is the Ludo game in Java.</a:t>
            </a:r>
          </a:p>
        </p:txBody>
      </p:sp>
      <p:pic>
        <p:nvPicPr>
          <p:cNvPr id="9" name="Picture 8" descr="A group of men playing a game&#10;&#10;Description automatically generated">
            <a:extLst>
              <a:ext uri="{FF2B5EF4-FFF2-40B4-BE49-F238E27FC236}">
                <a16:creationId xmlns:a16="http://schemas.microsoft.com/office/drawing/2014/main" id="{04E367BF-8E9F-2F20-58B1-89206FBEA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073" y="661916"/>
            <a:ext cx="5557909" cy="55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794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8BBDC79F-2609-484A-D704-900F510515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-1"/>
          <a:stretch/>
        </p:blipFill>
        <p:spPr>
          <a:xfrm>
            <a:off x="1143944" y="643467"/>
            <a:ext cx="9904111" cy="5571065"/>
          </a:xfrm>
          <a:prstGeom prst="rect">
            <a:avLst/>
          </a:prstGeom>
          <a:ln>
            <a:noFill/>
          </a:ln>
        </p:spPr>
      </p:pic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217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B97E9746-3E18-3962-FAA4-09959C1FE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709" y="643467"/>
            <a:ext cx="9246581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271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oy, doll, colorful&#10;&#10;Description automatically generated">
            <a:extLst>
              <a:ext uri="{FF2B5EF4-FFF2-40B4-BE49-F238E27FC236}">
                <a16:creationId xmlns:a16="http://schemas.microsoft.com/office/drawing/2014/main" id="{D221B708-75F7-6082-0C1A-3ADD84941E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632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9145E8-305E-CB64-5B62-CF73D0AC047D}"/>
              </a:ext>
            </a:extLst>
          </p:cNvPr>
          <p:cNvSpPr txBox="1"/>
          <p:nvPr/>
        </p:nvSpPr>
        <p:spPr>
          <a:xfrm>
            <a:off x="6901731" y="1219200"/>
            <a:ext cx="4937343" cy="4883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b="1" dirty="0"/>
              <a:t>Conclusion: Ludo Game in Java</a:t>
            </a:r>
          </a:p>
          <a:p>
            <a:endParaRPr lang="en-US" sz="2000" dirty="0"/>
          </a:p>
          <a:p>
            <a:pPr algn="just"/>
            <a:r>
              <a:rPr lang="en-US" sz="2000" dirty="0"/>
              <a:t>Overall, Ludo game in Java is a fun and engaging way to enjoy the classic board game. It offers a faithful recreation of the original game, with added convenience and accessibility.</a:t>
            </a:r>
          </a:p>
          <a:p>
            <a:endParaRPr lang="en-US" sz="2000" dirty="0"/>
          </a:p>
          <a:p>
            <a:pPr algn="just"/>
            <a:r>
              <a:rPr lang="en-US" sz="2000" dirty="0"/>
              <a:t>Whether you're playing against friends or challenging yourself against the computer, Ludo game in Java is sure to provide hours of entertainment and mental stimulation.</a:t>
            </a:r>
          </a:p>
        </p:txBody>
      </p:sp>
    </p:spTree>
    <p:extLst>
      <p:ext uri="{BB962C8B-B14F-4D97-AF65-F5344CB8AC3E}">
        <p14:creationId xmlns:p14="http://schemas.microsoft.com/office/powerpoint/2010/main" val="28517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32</TotalTime>
  <Words>197</Words>
  <Application>Microsoft Office PowerPoint</Application>
  <PresentationFormat>Widescreen</PresentationFormat>
  <Paragraphs>19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ABHIMANYU SAH</dc:creator>
  <cp:lastModifiedBy>ABHIMANYU SAH</cp:lastModifiedBy>
  <cp:revision>3</cp:revision>
  <dcterms:created xsi:type="dcterms:W3CDTF">2023-04-25T16:05:24Z</dcterms:created>
  <dcterms:modified xsi:type="dcterms:W3CDTF">2023-04-25T16:40:19Z</dcterms:modified>
</cp:coreProperties>
</file>